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B16B4D1-0336-4A93-8E19-93DFAC1DD7FA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0C210-9480-4440-9501-C8798462321F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5185171" cy="6685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4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75" y="1124744"/>
            <a:ext cx="5256284" cy="3466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7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935810" cy="6932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39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9904884" cy="6596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4" y="356659"/>
            <a:ext cx="4447381" cy="592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5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571500"/>
            <a:ext cx="4191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18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906" y="-99392"/>
            <a:ext cx="5290872" cy="6847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16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1.bp.blogspot.com/-cCgOOHbAjZA/TrwBzhre6uI/AAAAAAAAAac/lw-NHh87thQ/s1600/burger-king-bk-super-seven-incher-advertisement-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4514850" cy="615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8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8100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536" y="980728"/>
            <a:ext cx="4696641" cy="555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63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9162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6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857370" cy="527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14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06181"/>
            <a:ext cx="6840759" cy="5503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13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</TotalTime>
  <Words>0</Words>
  <Application>Microsoft Office PowerPoint</Application>
  <PresentationFormat>Presentación en pantalla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Brío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</dc:creator>
  <cp:lastModifiedBy>Carlos</cp:lastModifiedBy>
  <cp:revision>3</cp:revision>
  <dcterms:created xsi:type="dcterms:W3CDTF">2012-10-23T13:32:17Z</dcterms:created>
  <dcterms:modified xsi:type="dcterms:W3CDTF">2012-10-23T13:55:03Z</dcterms:modified>
</cp:coreProperties>
</file>